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rawings/drawing2.xml" ContentType="application/vnd.openxmlformats-officedocument.drawingml.chartshape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5"/>
  </p:notesMasterIdLst>
  <p:handoutMasterIdLst>
    <p:handoutMasterId r:id="rId16"/>
  </p:handoutMasterIdLst>
  <p:sldIdLst>
    <p:sldId id="256" r:id="rId5"/>
    <p:sldId id="257" r:id="rId6"/>
    <p:sldId id="258" r:id="rId7"/>
    <p:sldId id="261" r:id="rId8"/>
    <p:sldId id="269" r:id="rId9"/>
    <p:sldId id="270" r:id="rId10"/>
    <p:sldId id="271" r:id="rId11"/>
    <p:sldId id="272" r:id="rId12"/>
    <p:sldId id="273" r:id="rId13"/>
    <p:sldId id="265" r:id="rId14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7" orient="horz" pos="2500" userDrawn="1">
          <p15:clr>
            <a:srgbClr val="A4A3A4"/>
          </p15:clr>
        </p15:guide>
        <p15:guide id="8" pos="495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F1E4"/>
    <a:srgbClr val="B8D3E8"/>
    <a:srgbClr val="197DCE"/>
    <a:srgbClr val="BC7FBB"/>
    <a:srgbClr val="7FC6E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284E427A-3D55-4303-BF80-6455036E1DE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242" autoAdjust="0"/>
  </p:normalViewPr>
  <p:slideViewPr>
    <p:cSldViewPr snapToGrid="0" showGuides="1">
      <p:cViewPr varScale="1">
        <p:scale>
          <a:sx n="102" d="100"/>
          <a:sy n="102" d="100"/>
        </p:scale>
        <p:origin x="138" y="222"/>
      </p:cViewPr>
      <p:guideLst>
        <p:guide pos="3840"/>
        <p:guide orient="horz" pos="2500"/>
        <p:guide pos="49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2965" y="4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Relationship Id="rId4" Type="http://schemas.openxmlformats.org/officeDocument/2006/relationships/chartUserShapes" Target="../drawings/drawing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7"/>
        <c:overlap val="5"/>
        <c:axId val="361581080"/>
        <c:axId val="361579112"/>
      </c:barChart>
      <c:catAx>
        <c:axId val="361581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79112"/>
        <c:crosses val="autoZero"/>
        <c:auto val="1"/>
        <c:lblAlgn val="ctr"/>
        <c:lblOffset val="100"/>
        <c:noMultiLvlLbl val="0"/>
      </c:catAx>
      <c:valAx>
        <c:axId val="361579112"/>
        <c:scaling>
          <c:orientation val="minMax"/>
          <c:max val="50000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20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 w="12700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810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gapWidth val="27"/>
        <c:overlap val="5"/>
        <c:axId val="361581080"/>
        <c:axId val="361579112"/>
      </c:barChart>
      <c:catAx>
        <c:axId val="3615810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bg2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79112"/>
        <c:crosses val="autoZero"/>
        <c:auto val="1"/>
        <c:lblAlgn val="ctr"/>
        <c:lblOffset val="100"/>
        <c:noMultiLvlLbl val="0"/>
      </c:catAx>
      <c:valAx>
        <c:axId val="361579112"/>
        <c:scaling>
          <c:orientation val="minMax"/>
          <c:max val="50000"/>
        </c:scaling>
        <c:delete val="0"/>
        <c:axPos val="l"/>
        <c:majorGridlines>
          <c:spPr>
            <a:ln w="9525" cap="flat" cmpd="sng" algn="ctr">
              <a:solidFill>
                <a:schemeClr val="accent1">
                  <a:alpha val="20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 w="12700">
            <a:solidFill>
              <a:schemeClr val="bg2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615810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userShapes r:id="rId4"/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drawing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axpixel.net/Shattered-Broken-Glass-Shattered-Glass-Broken-Glass-1818065" TargetMode="External"/><Relationship Id="rId1" Type="http://schemas.openxmlformats.org/officeDocument/2006/relationships/image" Target="../media/image7.jpg"/></Relationships>
</file>

<file path=ppt/drawings/_rels/drawing2.xml.rels><?xml version="1.0" encoding="UTF-8" standalone="yes"?>
<Relationships xmlns="http://schemas.openxmlformats.org/package/2006/relationships"><Relationship Id="rId2" Type="http://schemas.openxmlformats.org/officeDocument/2006/relationships/hyperlink" Target="https://pxhere.com/en/photo/1631143" TargetMode="External"/><Relationship Id="rId1" Type="http://schemas.openxmlformats.org/officeDocument/2006/relationships/image" Target="../media/image8.jpg"/></Relationships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0.98684</cdr:y>
    </cdr:to>
    <cdr:pic>
      <cdr:nvPicPr>
        <cdr:cNvPr id="3" name="Picture 2" descr="A picture containing sky, screenshot, cloud, cartoon">
          <a:extLst xmlns:a="http://schemas.openxmlformats.org/drawingml/2006/main">
            <a:ext uri="{FF2B5EF4-FFF2-40B4-BE49-F238E27FC236}">
              <a16:creationId xmlns:a16="http://schemas.microsoft.com/office/drawing/2014/main" id="{AFE754AA-7B07-A092-22F4-B8CB81E0C5BA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>
          <a:extLst>
            <a:ext uri="{837473B0-CC2E-450A-ABE3-18F120FF3D39}">
              <a1611:picAttrSrcUrl xmlns:a1611="http://schemas.microsoft.com/office/drawing/2016/11/main" r:id="rId2"/>
            </a:ext>
          </a:extLst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6096000" cy="3429000"/>
        </a:xfrm>
        <a:prstGeom xmlns:a="http://schemas.openxmlformats.org/drawingml/2006/main" prst="rect">
          <a:avLst/>
        </a:prstGeom>
      </cdr:spPr>
    </cdr:pic>
  </cdr:relSizeAnchor>
</c:userShapes>
</file>

<file path=ppt/drawings/drawing2.xml><?xml version="1.0" encoding="utf-8"?>
<c:userShapes xmlns:c="http://schemas.openxmlformats.org/drawingml/2006/chart">
  <cdr:relSizeAnchor xmlns:cdr="http://schemas.openxmlformats.org/drawingml/2006/chartDrawing">
    <cdr:from>
      <cdr:x>0</cdr:x>
      <cdr:y>0</cdr:y>
    </cdr:from>
    <cdr:to>
      <cdr:x>1</cdr:x>
      <cdr:y>1</cdr:y>
    </cdr:to>
    <cdr:pic>
      <cdr:nvPicPr>
        <cdr:cNvPr id="4" name="Picture 3" descr="A person using a computer">
          <a:extLst xmlns:a="http://schemas.openxmlformats.org/drawingml/2006/main">
            <a:ext uri="{FF2B5EF4-FFF2-40B4-BE49-F238E27FC236}">
              <a16:creationId xmlns:a16="http://schemas.microsoft.com/office/drawing/2014/main" id="{63D8E790-74DC-958B-9E2D-EA38FB4083AB}"/>
            </a:ext>
          </a:extLst>
        </cdr:cNvPr>
        <cdr:cNvPicPr>
          <a:picLocks xmlns:a="http://schemas.openxmlformats.org/drawingml/2006/main" noChangeAspect="1"/>
        </cdr:cNvPicPr>
      </cdr:nvPicPr>
      <cdr:blipFill>
        <a:blip xmlns:a="http://schemas.openxmlformats.org/drawingml/2006/main" xmlns:r="http://schemas.openxmlformats.org/officeDocument/2006/relationships" r:embed="rId1">
          <a:extLst>
            <a:ext uri="{837473B0-CC2E-450A-ABE3-18F120FF3D39}">
              <a1611:picAttrSrcUrl xmlns:a1611="http://schemas.microsoft.com/office/drawing/2016/11/main" r:id="rId2"/>
            </a:ext>
          </a:extLst>
        </a:blip>
        <a:stretch xmlns:a="http://schemas.openxmlformats.org/drawingml/2006/main">
          <a:fillRect/>
        </a:stretch>
      </cdr:blipFill>
      <cdr:spPr>
        <a:xfrm xmlns:a="http://schemas.openxmlformats.org/drawingml/2006/main">
          <a:off x="0" y="0"/>
          <a:ext cx="11430000" cy="7620000"/>
        </a:xfrm>
        <a:prstGeom xmlns:a="http://schemas.openxmlformats.org/drawingml/2006/main" prst="rect">
          <a:avLst/>
        </a:prstGeom>
      </cdr:spPr>
    </cdr:pic>
  </cdr:relSizeAnchor>
</c:userShape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08B8B31-1CFE-4A78-A796-40061C1B298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F5D168-A009-4B34-B08F-277E0D6ABD9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3D47A4C-1800-412B-9042-C93F1924AECC}" type="datetimeFigureOut">
              <a:rPr lang="en-US" smtClean="0"/>
              <a:t>6/12/2023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10C826E-30C5-4DD2-97CD-F700F8EBBFC8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A1BE32A-EDDE-428D-8FA7-84F681D978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181FD62-43B6-432F-96E1-BCDE3916E1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383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0EB3D-2307-4317-8A1D-B47FA45245F0}" type="datetimeFigureOut">
              <a:rPr lang="en-US" noProof="0" smtClean="0"/>
              <a:t>6/12/2023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D78A92-0141-4330-8F3E-FAADFAC23844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48887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Da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1" name="Text Placeholder 26">
            <a:extLst>
              <a:ext uri="{FF2B5EF4-FFF2-40B4-BE49-F238E27FC236}">
                <a16:creationId xmlns:a16="http://schemas.microsoft.com/office/drawing/2014/main" id="{E013E669-E15F-4096-81CC-6637C4A9F9E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1680191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000" b="1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20XX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23" name="Text Placeholder 26">
            <a:extLst>
              <a:ext uri="{FF2B5EF4-FFF2-40B4-BE49-F238E27FC236}">
                <a16:creationId xmlns:a16="http://schemas.microsoft.com/office/drawing/2014/main" id="{5BB088E3-63C1-423F-A939-150B8E1F87A7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1333943"/>
            <a:ext cx="4367531" cy="324417"/>
          </a:xfrm>
        </p:spPr>
        <p:txBody>
          <a:bodyPr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Month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2A3D73F7-77EC-4576-B541-20C032F462DC}"/>
              </a:ext>
            </a:extLst>
          </p:cNvPr>
          <p:cNvSpPr>
            <a:spLocks noGrp="1"/>
          </p:cNvSpPr>
          <p:nvPr userDrawn="1">
            <p:ph type="body" sz="quarter" idx="13" hasCustomPrompt="1"/>
          </p:nvPr>
        </p:nvSpPr>
        <p:spPr>
          <a:xfrm>
            <a:off x="1050857" y="4720037"/>
            <a:ext cx="10090287" cy="1101897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Tagline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6819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lake and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Text Placeholder 26">
            <a:extLst>
              <a:ext uri="{FF2B5EF4-FFF2-40B4-BE49-F238E27FC236}">
                <a16:creationId xmlns:a16="http://schemas.microsoft.com/office/drawing/2014/main" id="{82190F1B-1701-4806-870F-8FC7F32FE4A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912235" y="4222968"/>
            <a:ext cx="4367531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+7 678-555-0128</a:t>
            </a:r>
          </a:p>
        </p:txBody>
      </p:sp>
      <p:sp>
        <p:nvSpPr>
          <p:cNvPr id="18" name="Text Placeholder 26">
            <a:extLst>
              <a:ext uri="{FF2B5EF4-FFF2-40B4-BE49-F238E27FC236}">
                <a16:creationId xmlns:a16="http://schemas.microsoft.com/office/drawing/2014/main" id="{972B7F81-5409-42D9-B44C-88D9CBD9BA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912235" y="3927698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Phone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AA54554-5CE2-43AD-979D-F095482C49A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050857" y="2655074"/>
            <a:ext cx="10090287" cy="60665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noProof="0"/>
              <a:t>Alexander Martensson</a:t>
            </a:r>
          </a:p>
        </p:txBody>
      </p:sp>
      <p:sp>
        <p:nvSpPr>
          <p:cNvPr id="20" name="Text Placeholder 26">
            <a:extLst>
              <a:ext uri="{FF2B5EF4-FFF2-40B4-BE49-F238E27FC236}">
                <a16:creationId xmlns:a16="http://schemas.microsoft.com/office/drawing/2014/main" id="{A1D8F0C1-128A-435B-8585-F0B32496EC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135722" y="5230723"/>
            <a:ext cx="5920556" cy="474519"/>
          </a:xfrm>
        </p:spPr>
        <p:txBody>
          <a:bodyPr>
            <a:noAutofit/>
          </a:bodyPr>
          <a:lstStyle>
            <a:lvl1pPr marL="0" indent="0" algn="ctr">
              <a:buNone/>
              <a:defRPr sz="3500" b="0" i="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martensson@example.com</a:t>
            </a:r>
          </a:p>
        </p:txBody>
      </p:sp>
      <p:sp>
        <p:nvSpPr>
          <p:cNvPr id="22" name="Text Placeholder 26">
            <a:extLst>
              <a:ext uri="{FF2B5EF4-FFF2-40B4-BE49-F238E27FC236}">
                <a16:creationId xmlns:a16="http://schemas.microsoft.com/office/drawing/2014/main" id="{90B48E8B-E525-4852-9167-5281C64B1C3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912235" y="4929014"/>
            <a:ext cx="4367531" cy="288000"/>
          </a:xfrm>
        </p:spPr>
        <p:txBody>
          <a:bodyPr>
            <a:noAutofit/>
          </a:bodyPr>
          <a:lstStyle>
            <a:lvl1pPr marL="0" indent="0" algn="ctr">
              <a:buNone/>
              <a:defRPr sz="2000" b="0" i="0">
                <a:solidFill>
                  <a:schemeClr val="bg2"/>
                </a:solidFill>
                <a:latin typeface="+mn-lt"/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Email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0C5EB90F-1ADD-412B-9044-2CC607B786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50856" y="993494"/>
            <a:ext cx="10104124" cy="1517356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THANK YOU!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540A1271-E1E7-40AB-9552-9B4249544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156204" y="2421953"/>
            <a:ext cx="5879592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71178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descr="View of a mountain range">
            <a:extLst>
              <a:ext uri="{FF2B5EF4-FFF2-40B4-BE49-F238E27FC236}">
                <a16:creationId xmlns:a16="http://schemas.microsoft.com/office/drawing/2014/main" id="{1DAC5403-E1D0-4032-A9FE-410B2982643C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D846C517-01CF-4924-81A5-DAD4CE0BFA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70000"/>
                </a:schemeClr>
              </a:gs>
              <a:gs pos="100000">
                <a:schemeClr val="accent3">
                  <a:alpha val="7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9AD403-A15F-4A2F-B050-AB874136E73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37021" y="2107415"/>
            <a:ext cx="10117959" cy="2281355"/>
          </a:xfrm>
        </p:spPr>
        <p:txBody>
          <a:bodyPr>
            <a:noAutofit/>
          </a:bodyPr>
          <a:lstStyle>
            <a:lvl1pPr algn="ctr">
              <a:defRPr sz="8000" b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</a:t>
            </a:r>
            <a:br>
              <a:rPr lang="en-US" noProof="0"/>
            </a:br>
            <a:r>
              <a:rPr lang="en-US" noProof="0"/>
              <a:t>TITLE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691BBC0-FAFE-4A57-9925-6182B74C4C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879848" y="4453465"/>
            <a:ext cx="2432304" cy="64008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08214E67-DE9D-42F7-B713-798383BBD1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37021" y="4720036"/>
            <a:ext cx="10117959" cy="1101898"/>
          </a:xfrm>
        </p:spPr>
        <p:txBody>
          <a:bodyPr vert="horz" lIns="91440" tIns="45720" rIns="91440" bIns="45720" rtlCol="0">
            <a:noAutofit/>
          </a:bodyPr>
          <a:lstStyle>
            <a:lvl1pPr marL="0" indent="0" algn="ctr">
              <a:buNone/>
              <a:defRPr lang="en-US" sz="3500" b="0" i="0" dirty="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0385532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01B00995-C0FC-4EC6-A9B0-828FB28FC47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38200" y="1825625"/>
            <a:ext cx="10515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511471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122F4F2-F130-4DBE-B244-1D59BBE5CD9D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D4CE5575-876A-4335-83ED-6B346DA1B4D2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250358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747488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51A54DF2-9EE6-43F7-A586-88CA6C624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1F82F6E-10E8-4A58-9655-E18D14D7901F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8" y="1840863"/>
            <a:ext cx="5157787" cy="664211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C2F6C18E-5BCB-42EF-9310-5BD6E011DF2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4" name="Text Placeholder 4">
            <a:extLst>
              <a:ext uri="{FF2B5EF4-FFF2-40B4-BE49-F238E27FC236}">
                <a16:creationId xmlns:a16="http://schemas.microsoft.com/office/drawing/2014/main" id="{9BA2923F-D123-40C6-A193-B86D683D5B51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840863"/>
            <a:ext cx="5183188" cy="6642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bg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6" name="Content Placeholder 5">
            <a:extLst>
              <a:ext uri="{FF2B5EF4-FFF2-40B4-BE49-F238E27FC236}">
                <a16:creationId xmlns:a16="http://schemas.microsoft.com/office/drawing/2014/main" id="{8305C175-94AC-44DD-9321-0A8DBDF22DA9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59988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09FEF38-E3A7-4527-97CB-AF528BAEBA8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0012" y="457200"/>
            <a:ext cx="6172200" cy="5408613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27947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39" y="128016"/>
            <a:ext cx="11932919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2105709"/>
            <a:ext cx="374904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B1C3E675-6E45-4A81-AEA3-D36388222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1E4B599D-7641-40C1-8DAE-110A36403CFF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177592"/>
            <a:ext cx="3932237" cy="3691396"/>
          </a:xfrm>
        </p:spPr>
        <p:txBody>
          <a:bodyPr/>
          <a:lstStyle>
            <a:lvl1pPr marL="0" indent="0">
              <a:buNone/>
              <a:defRPr sz="160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Picture Placeholder 2">
            <a:extLst>
              <a:ext uri="{FF2B5EF4-FFF2-40B4-BE49-F238E27FC236}">
                <a16:creationId xmlns:a16="http://schemas.microsoft.com/office/drawing/2014/main" id="{1B69B4CE-EB2F-46CF-9A80-64E44E5E95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 anchor="ctr"/>
          <a:lstStyle>
            <a:lvl1pPr marL="0" indent="0" algn="ctr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698307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312920" y="1667974"/>
            <a:ext cx="356616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2B3756-19E0-4B2F-B1D5-7664E0B38B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1832008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63062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nu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3"/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HOW TO USE THIS TEMPLATE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2017776" y="1667974"/>
            <a:ext cx="8156448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1" name="Text Placeholder 21">
            <a:extLst>
              <a:ext uri="{FF2B5EF4-FFF2-40B4-BE49-F238E27FC236}">
                <a16:creationId xmlns:a16="http://schemas.microsoft.com/office/drawing/2014/main" id="{10000CCD-6AFF-4E65-8858-5502306E581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5578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5D777E5-98F6-416A-8D23-3399269D85C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442535" y="1984171"/>
            <a:ext cx="3103110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3" name="Text Placeholder 21">
            <a:extLst>
              <a:ext uri="{FF2B5EF4-FFF2-40B4-BE49-F238E27FC236}">
                <a16:creationId xmlns:a16="http://schemas.microsoft.com/office/drawing/2014/main" id="{C979BADF-99B5-4C91-AAE5-FC2C4DBEDE2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820642" y="1960171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4" name="Text Placeholder 24">
            <a:extLst>
              <a:ext uri="{FF2B5EF4-FFF2-40B4-BE49-F238E27FC236}">
                <a16:creationId xmlns:a16="http://schemas.microsoft.com/office/drawing/2014/main" id="{6706F6A2-1599-4D73-9288-3ECEACDDCAE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477939" y="1984171"/>
            <a:ext cx="2243918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5" name="Text Placeholder 21">
            <a:extLst>
              <a:ext uri="{FF2B5EF4-FFF2-40B4-BE49-F238E27FC236}">
                <a16:creationId xmlns:a16="http://schemas.microsoft.com/office/drawing/2014/main" id="{BAE5E245-1702-4722-895D-0808BB0A868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906755" y="1977950"/>
            <a:ext cx="882686" cy="1092200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8000" b="1">
                <a:solidFill>
                  <a:schemeClr val="bg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36" name="Text Placeholder 24">
            <a:extLst>
              <a:ext uri="{FF2B5EF4-FFF2-40B4-BE49-F238E27FC236}">
                <a16:creationId xmlns:a16="http://schemas.microsoft.com/office/drawing/2014/main" id="{3701E665-3CED-413C-BAC6-CE003B1494E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64052" y="2001950"/>
            <a:ext cx="2959116" cy="1032355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600"/>
              </a:spcBef>
              <a:buNone/>
              <a:defRPr sz="3000" b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7" name="Text Placeholder 24">
            <a:extLst>
              <a:ext uri="{FF2B5EF4-FFF2-40B4-BE49-F238E27FC236}">
                <a16:creationId xmlns:a16="http://schemas.microsoft.com/office/drawing/2014/main" id="{E01406B4-D44B-4D1E-91F3-D87541EAD4CE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020059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8" name="Text Placeholder 24">
            <a:extLst>
              <a:ext uri="{FF2B5EF4-FFF2-40B4-BE49-F238E27FC236}">
                <a16:creationId xmlns:a16="http://schemas.microsoft.com/office/drawing/2014/main" id="{9AAD5CF9-9A59-4C5F-8C29-B92AD601211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8684" y="3103993"/>
            <a:ext cx="169862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39" name="Text Placeholder 24">
            <a:extLst>
              <a:ext uri="{FF2B5EF4-FFF2-40B4-BE49-F238E27FC236}">
                <a16:creationId xmlns:a16="http://schemas.microsoft.com/office/drawing/2014/main" id="{C6725172-65CC-4645-B23F-E77886468F31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794793" y="3103993"/>
            <a:ext cx="2599197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0" name="Text Placeholder 24">
            <a:extLst>
              <a:ext uri="{FF2B5EF4-FFF2-40B4-BE49-F238E27FC236}">
                <a16:creationId xmlns:a16="http://schemas.microsoft.com/office/drawing/2014/main" id="{0EA5E6CA-5C78-4B75-BA22-59750E7D450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876955" y="3102450"/>
            <a:ext cx="3726423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1" name="Text Placeholder 24">
            <a:extLst>
              <a:ext uri="{FF2B5EF4-FFF2-40B4-BE49-F238E27FC236}">
                <a16:creationId xmlns:a16="http://schemas.microsoft.com/office/drawing/2014/main" id="{E1C61752-F57C-4FBF-93F3-06F43CCA43C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1657040" y="5751926"/>
            <a:ext cx="8877920" cy="470478"/>
          </a:xfrm>
        </p:spPr>
        <p:txBody>
          <a:bodyPr>
            <a:normAutofit/>
          </a:bodyPr>
          <a:lstStyle>
            <a:lvl1pPr marL="0" indent="0" algn="ctr">
              <a:buNone/>
              <a:defRPr sz="1600" b="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2" name="Text Placeholder 24">
            <a:extLst>
              <a:ext uri="{FF2B5EF4-FFF2-40B4-BE49-F238E27FC236}">
                <a16:creationId xmlns:a16="http://schemas.microsoft.com/office/drawing/2014/main" id="{E0232175-FB97-4039-8136-B9DD27441C0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794791" y="5070254"/>
            <a:ext cx="2599199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3" name="Text Placeholder 24">
            <a:extLst>
              <a:ext uri="{FF2B5EF4-FFF2-40B4-BE49-F238E27FC236}">
                <a16:creationId xmlns:a16="http://schemas.microsoft.com/office/drawing/2014/main" id="{6E5262C3-0603-403F-AB36-FB4EB9FC7BC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890713" y="5070254"/>
            <a:ext cx="3712665" cy="800100"/>
          </a:xfrm>
        </p:spPr>
        <p:txBody>
          <a:bodyPr>
            <a:normAutofit/>
          </a:bodyPr>
          <a:lstStyle>
            <a:lvl1pPr marL="0" indent="0">
              <a:buNone/>
              <a:defRPr sz="1600" b="0">
                <a:solidFill>
                  <a:schemeClr val="bg2"/>
                </a:solidFill>
                <a:latin typeface="+mn-lt"/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4" name="Picture Placeholder 12">
            <a:extLst>
              <a:ext uri="{FF2B5EF4-FFF2-40B4-BE49-F238E27FC236}">
                <a16:creationId xmlns:a16="http://schemas.microsoft.com/office/drawing/2014/main" id="{D2FBACFC-8B68-4A37-95A4-26BE5A23D75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1020058" y="3976866"/>
            <a:ext cx="3273552" cy="1618488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6" name="Picture Placeholder 12">
            <a:extLst>
              <a:ext uri="{FF2B5EF4-FFF2-40B4-BE49-F238E27FC236}">
                <a16:creationId xmlns:a16="http://schemas.microsoft.com/office/drawing/2014/main" id="{5A6A36C6-8489-4333-927A-141D8F98AE50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4794792" y="4041034"/>
            <a:ext cx="2599199" cy="896112"/>
          </a:xfrm>
        </p:spPr>
        <p:txBody>
          <a:bodyPr anchor="ctr" anchorCtr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7" name="Picture Placeholder 9">
            <a:extLst>
              <a:ext uri="{FF2B5EF4-FFF2-40B4-BE49-F238E27FC236}">
                <a16:creationId xmlns:a16="http://schemas.microsoft.com/office/drawing/2014/main" id="{BB2DF986-C446-4302-9099-B1512AD5D8CA}"/>
              </a:ext>
            </a:extLst>
          </p:cNvPr>
          <p:cNvSpPr>
            <a:spLocks noGrp="1"/>
          </p:cNvSpPr>
          <p:nvPr>
            <p:ph type="pic" sz="quarter" idx="44"/>
          </p:nvPr>
        </p:nvSpPr>
        <p:spPr>
          <a:xfrm>
            <a:off x="7876955" y="4041034"/>
            <a:ext cx="2599200" cy="8964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138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FE88C711-3D16-496B-BF96-001A0C0A3A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82374" y="6430061"/>
            <a:ext cx="241402" cy="197510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3410712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3981036"/>
            <a:ext cx="10515600" cy="782638"/>
          </a:xfrm>
        </p:spPr>
        <p:txBody>
          <a:bodyPr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DIVIDER SLIDE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 b="1"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070604" y="4804366"/>
            <a:ext cx="4050792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F4F6DD4A-6071-4D11-ABDB-28EA5AC8715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1850" y="4942478"/>
            <a:ext cx="10515600" cy="45908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lang="en-US" sz="2300">
                <a:solidFill>
                  <a:schemeClr val="bg2"/>
                </a:solidFill>
              </a:defRPr>
            </a:lvl1pPr>
          </a:lstStyle>
          <a:p>
            <a:pPr marL="228600" lvl="0" indent="-228600" algn="ctr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23477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View of a lake with pine trees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685800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169256"/>
            <a:ext cx="5285914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1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36036"/>
            <a:ext cx="5285914" cy="857098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026" y="1992586"/>
            <a:ext cx="4428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302F0820-F94A-40EF-B3BE-26CD0CB5517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38199" y="3100269"/>
            <a:ext cx="5288963" cy="2588637"/>
          </a:xfrm>
        </p:spPr>
        <p:txBody>
          <a:bodyPr lIns="0"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7213956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 descr="Close up view of lake edge with mountain range background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3319272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097552-E3A8-41F6-B00B-4A39A247AA0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1093460"/>
            <a:ext cx="5320386" cy="782638"/>
          </a:xfrm>
        </p:spPr>
        <p:txBody>
          <a:bodyPr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TEXT LAYOUT 2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2" name="Text Placeholder 17">
            <a:extLst>
              <a:ext uri="{FF2B5EF4-FFF2-40B4-BE49-F238E27FC236}">
                <a16:creationId xmlns:a16="http://schemas.microsoft.com/office/drawing/2014/main" id="{028AD4F5-2320-4533-9EC4-9832091E65C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060240"/>
            <a:ext cx="5320386" cy="882524"/>
          </a:xfrm>
        </p:spPr>
        <p:txBody>
          <a:bodyPr>
            <a:normAutofit/>
          </a:bodyPr>
          <a:lstStyle>
            <a:lvl1pPr marL="0" indent="0" algn="l">
              <a:buNone/>
              <a:defRPr sz="2300">
                <a:solidFill>
                  <a:schemeClr val="bg2"/>
                </a:solidFill>
              </a:defRPr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7822F33-D675-4E6C-BD09-D9C78365BB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693" y="1916790"/>
            <a:ext cx="4500000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B6CBCCA-9781-462D-AF43-C6AAE3D1AAA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17897" y="1125545"/>
            <a:ext cx="4707842" cy="1849304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buFont typeface="Arial" panose="020B0604020202020204" pitchFamily="34" charset="0"/>
              <a:buChar char="•"/>
              <a:defRPr sz="1600" b="0" i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99193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Sec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99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03373955-AB5B-4186-8098-9DBA0AB2650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59649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1 title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23A3472E-32B4-4CAD-B5D0-420AA3FB4CE3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6627121" y="2738211"/>
            <a:ext cx="4183650" cy="454353"/>
          </a:xfrm>
        </p:spPr>
        <p:txBody>
          <a:bodyPr>
            <a:noAutofit/>
          </a:bodyPr>
          <a:lstStyle>
            <a:lvl1pPr marL="0" indent="0">
              <a:buNone/>
              <a:defRPr sz="3000" b="0">
                <a:solidFill>
                  <a:schemeClr val="bg1"/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Section 2 title</a:t>
            </a:r>
          </a:p>
        </p:txBody>
      </p:sp>
      <p:sp>
        <p:nvSpPr>
          <p:cNvPr id="11" name="Text Placeholder 26">
            <a:extLst>
              <a:ext uri="{FF2B5EF4-FFF2-40B4-BE49-F238E27FC236}">
                <a16:creationId xmlns:a16="http://schemas.microsoft.com/office/drawing/2014/main" id="{1AEED068-3EA0-4BF4-875C-02473E9EB0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1159649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2" name="Text Placeholder 26">
            <a:extLst>
              <a:ext uri="{FF2B5EF4-FFF2-40B4-BE49-F238E27FC236}">
                <a16:creationId xmlns:a16="http://schemas.microsoft.com/office/drawing/2014/main" id="{3590B9DA-A2DF-4AE1-9A98-C7B84F48C3A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627121" y="3428501"/>
            <a:ext cx="4365625" cy="2333625"/>
          </a:xfrm>
        </p:spPr>
        <p:txBody>
          <a:bodyPr>
            <a:normAutofit/>
          </a:bodyPr>
          <a:lstStyle>
            <a:lvl1pPr marL="180000" indent="-180000">
              <a:spcBef>
                <a:spcPts val="600"/>
              </a:spcBef>
              <a:buClr>
                <a:schemeClr val="bg2"/>
              </a:buClr>
              <a:defRPr sz="1600">
                <a:solidFill>
                  <a:schemeClr val="bg1"/>
                </a:solidFill>
              </a:defRPr>
            </a:lvl1pPr>
            <a:lvl2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COMPARISON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111752" y="1667974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503723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1248" y="3359239"/>
            <a:ext cx="4357688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248" y="2081624"/>
            <a:ext cx="4357688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CHART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1877" y="3191969"/>
            <a:ext cx="396849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Chart Placeholder 18">
            <a:extLst>
              <a:ext uri="{FF2B5EF4-FFF2-40B4-BE49-F238E27FC236}">
                <a16:creationId xmlns:a16="http://schemas.microsoft.com/office/drawing/2014/main" id="{BE9C98A7-B145-402E-BADA-CE785E3BA996}"/>
              </a:ext>
            </a:extLst>
          </p:cNvPr>
          <p:cNvSpPr>
            <a:spLocks noGrp="1"/>
          </p:cNvSpPr>
          <p:nvPr>
            <p:ph type="chart" sz="quarter" idx="32"/>
          </p:nvPr>
        </p:nvSpPr>
        <p:spPr>
          <a:xfrm>
            <a:off x="6981371" y="1246188"/>
            <a:ext cx="4284663" cy="436562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5253428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9" name="Text Placeholder 26">
            <a:extLst>
              <a:ext uri="{FF2B5EF4-FFF2-40B4-BE49-F238E27FC236}">
                <a16:creationId xmlns:a16="http://schemas.microsoft.com/office/drawing/2014/main" id="{B534F865-65DF-4129-9CE5-414E2493757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683563" y="3359239"/>
            <a:ext cx="2596896" cy="2252574"/>
          </a:xfrm>
        </p:spPr>
        <p:txBody>
          <a:bodyPr lIns="0" rIns="0">
            <a:noAutofit/>
          </a:bodyPr>
          <a:lstStyle>
            <a:lvl1pPr marL="0" indent="0" algn="l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683562" y="1757774"/>
            <a:ext cx="2669859" cy="1325563"/>
          </a:xfrm>
        </p:spPr>
        <p:txBody>
          <a:bodyPr lIns="0" rIns="0"/>
          <a:lstStyle>
            <a:lvl1pPr algn="l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TABLE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D3F74C5-9ADD-4AE3-BCA5-88726CC2A1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8683563" y="3191969"/>
            <a:ext cx="1545336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3" name="Table Placeholder 17">
            <a:extLst>
              <a:ext uri="{FF2B5EF4-FFF2-40B4-BE49-F238E27FC236}">
                <a16:creationId xmlns:a16="http://schemas.microsoft.com/office/drawing/2014/main" id="{62814DE5-26B2-4A8E-BA8D-A2E4C5547EB9}"/>
              </a:ext>
            </a:extLst>
          </p:cNvPr>
          <p:cNvSpPr>
            <a:spLocks noGrp="1"/>
          </p:cNvSpPr>
          <p:nvPr>
            <p:ph type="tbl" sz="quarter" idx="17"/>
          </p:nvPr>
        </p:nvSpPr>
        <p:spPr>
          <a:xfrm>
            <a:off x="911225" y="1505433"/>
            <a:ext cx="6561138" cy="3847135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noProof="0"/>
              <a:t>Click icon to add table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01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83C23D1-BE9A-4E52-9BEF-D55C4CB757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1645798" y="6386170"/>
            <a:ext cx="307239" cy="343814"/>
          </a:xfrm>
          <a:prstGeom prst="rect">
            <a:avLst/>
          </a:prstGeom>
          <a:noFill/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0" name="Rectangle 9" descr="View of a lake and mountain range">
            <a:extLst>
              <a:ext uri="{FF2B5EF4-FFF2-40B4-BE49-F238E27FC236}">
                <a16:creationId xmlns:a16="http://schemas.microsoft.com/office/drawing/2014/main" id="{CECF654C-A7AE-4727-9F7F-492670C3E642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rcRect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34F3F28-2A24-40B5-AC8C-5A53DC799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2368296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1680000" scaled="0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D2C969-FCE5-427B-89DE-6A79722FB6F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7A2807-F7BA-4350-93C3-95213A4854E0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F6AE88-305E-4E68-AF8E-10BCB695A1D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5BAC97E-3C4E-4D04-8A57-DC61E07CB8F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4" name="Text Placeholder 26">
            <a:extLst>
              <a:ext uri="{FF2B5EF4-FFF2-40B4-BE49-F238E27FC236}">
                <a16:creationId xmlns:a16="http://schemas.microsoft.com/office/drawing/2014/main" id="{B33A3032-1037-4342-827F-CF134997826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38201" y="1835244"/>
            <a:ext cx="10515599" cy="629105"/>
          </a:xfrm>
        </p:spPr>
        <p:txBody>
          <a:bodyPr lIns="0" rIns="0">
            <a:noAutofit/>
          </a:bodyPr>
          <a:lstStyle>
            <a:lvl1pPr marL="0" indent="0" algn="ctr">
              <a:buNone/>
              <a:defRPr sz="2300" b="0" i="0">
                <a:solidFill>
                  <a:schemeClr val="bg2"/>
                </a:solidFill>
              </a:defRPr>
            </a:lvl1pPr>
            <a:lvl2pPr marL="457200" indent="0">
              <a:buNone/>
              <a:defRPr sz="1800" b="1" i="1"/>
            </a:lvl2pPr>
            <a:lvl3pPr marL="914400" indent="0">
              <a:buNone/>
              <a:defRPr sz="1800" b="1" i="1"/>
            </a:lvl3pPr>
            <a:lvl4pPr marL="1371600" indent="0">
              <a:buNone/>
              <a:defRPr sz="1800" b="1" i="1"/>
            </a:lvl4pPr>
            <a:lvl5pPr marL="1828800" indent="0">
              <a:buNone/>
              <a:defRPr sz="1800" b="1" i="1"/>
            </a:lvl5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FD6F6A17-AFDC-40C7-9D63-50FA052A16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7629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BIG IMAGE SLIDE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668B9DC-C6AF-45D4-BBA3-A5EF781EAB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59708" y="1667974"/>
            <a:ext cx="4672584" cy="36576"/>
          </a:xfrm>
          <a:prstGeom prst="rect">
            <a:avLst/>
          </a:prstGeom>
          <a:solidFill>
            <a:schemeClr val="bg2"/>
          </a:soli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61272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Unpaved road lined with trees, mountain side drive">
            <a:extLst>
              <a:ext uri="{FF2B5EF4-FFF2-40B4-BE49-F238E27FC236}">
                <a16:creationId xmlns:a16="http://schemas.microsoft.com/office/drawing/2014/main" id="{EC40FB52-44A8-43D1-8B33-F4E55A83AC38}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blipFill>
            <a:blip r:embed="rId2"/>
            <a:stretch>
              <a:fillRect l="-17" r="-17"/>
            </a:stretch>
          </a:blip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64ACA68-1C2C-4C4D-9CB4-1C8BF3E03F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129540" y="128016"/>
            <a:ext cx="11932920" cy="6601968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80000"/>
                </a:schemeClr>
              </a:gs>
              <a:gs pos="100000">
                <a:schemeClr val="accent3">
                  <a:alpha val="80000"/>
                </a:schemeClr>
              </a:gs>
            </a:gsLst>
            <a:lin ang="0" scaled="1"/>
            <a:tileRect/>
          </a:gradFill>
          <a:ln w="12700" cap="flat">
            <a:noFill/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06ADBD7-8355-4951-B459-EC284BCE83A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A140A0-8435-451E-9A8E-9C33B97E1B11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noProof="0" dirty="0"/>
              <a:t>MM.DD.20XX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BDD90A-F598-4982-8244-00A2189F77B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noProof="0" dirty="0"/>
              <a:t>ADD A FOOTER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4510C334-F1CE-4CEF-ADC6-D1BADB9947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8873"/>
            <a:ext cx="10515600" cy="1325563"/>
          </a:xfrm>
        </p:spPr>
        <p:txBody>
          <a:bodyPr lIns="0" r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VIDEO SLIDE</a:t>
            </a: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6E88236-C248-4008-9619-75BCE6D340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5908548" y="6114045"/>
            <a:ext cx="374904" cy="374904"/>
          </a:xfrm>
          <a:prstGeom prst="ellipse">
            <a:avLst/>
          </a:prstGeom>
          <a:noFill/>
          <a:ln w="12700" cap="flat">
            <a:solidFill>
              <a:schemeClr val="bg2"/>
            </a:solidFill>
            <a:prstDash val="solid"/>
            <a:miter/>
          </a:ln>
        </p:spPr>
        <p:txBody>
          <a:bodyPr rtlCol="0" anchor="ctr"/>
          <a:lstStyle/>
          <a:p>
            <a:pPr algn="l"/>
            <a:endParaRPr lang="en-US" noProof="0" dirty="0"/>
          </a:p>
        </p:txBody>
      </p:sp>
      <p:sp>
        <p:nvSpPr>
          <p:cNvPr id="16" name="Media Placeholder 7">
            <a:extLst>
              <a:ext uri="{FF2B5EF4-FFF2-40B4-BE49-F238E27FC236}">
                <a16:creationId xmlns:a16="http://schemas.microsoft.com/office/drawing/2014/main" id="{A11F77F4-4B16-4503-B9B6-AE22C686E3E3}"/>
              </a:ext>
            </a:extLst>
          </p:cNvPr>
          <p:cNvSpPr>
            <a:spLocks noGrp="1"/>
          </p:cNvSpPr>
          <p:nvPr>
            <p:ph type="media" sz="quarter" idx="17"/>
          </p:nvPr>
        </p:nvSpPr>
        <p:spPr>
          <a:xfrm>
            <a:off x="1395984" y="1497770"/>
            <a:ext cx="9400032" cy="4215384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 noProof="0"/>
              <a:t>Click icon to add media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997382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75097E-EB08-4475-9112-275B840279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5821279" y="6118484"/>
            <a:ext cx="54944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 b="1">
                <a:solidFill>
                  <a:schemeClr val="bg1"/>
                </a:solidFill>
                <a:latin typeface="+mn-lt"/>
              </a:defRPr>
            </a:lvl1pPr>
          </a:lstStyle>
          <a:p>
            <a:fld id="{D495E168-DA5E-4888-8D8A-92B118324C14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DB6A3A-74E6-4FE2-8AD2-CEB070447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128AA-FDF4-4DD5-A009-3C58D2457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0482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C2DC0-7E13-4A66-9F9B-371BA9C6E4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11848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MM.DD.20XX</a:t>
            </a:r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1F296578-6D40-435B-861E-0904DDC10B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38200" y="6118484"/>
            <a:ext cx="33987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bg2"/>
                </a:solidFill>
              </a:defRPr>
            </a:lvl1pPr>
          </a:lstStyle>
          <a:p>
            <a:r>
              <a:rPr lang="en-US" noProof="0" dirty="0"/>
              <a:t>ADD A FOOTER</a:t>
            </a:r>
          </a:p>
        </p:txBody>
      </p:sp>
    </p:spTree>
    <p:extLst>
      <p:ext uri="{BB962C8B-B14F-4D97-AF65-F5344CB8AC3E}">
        <p14:creationId xmlns:p14="http://schemas.microsoft.com/office/powerpoint/2010/main" val="32239991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77" r:id="rId2"/>
    <p:sldLayoutId id="2147483678" r:id="rId3"/>
    <p:sldLayoutId id="2147483679" r:id="rId4"/>
    <p:sldLayoutId id="2147483681" r:id="rId5"/>
    <p:sldLayoutId id="2147483682" r:id="rId6"/>
    <p:sldLayoutId id="2147483683" r:id="rId7"/>
    <p:sldLayoutId id="2147483684" r:id="rId8"/>
    <p:sldLayoutId id="2147483685" r:id="rId9"/>
    <p:sldLayoutId id="2147483686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87" r:id="rId17"/>
    <p:sldLayoutId id="2147483695" r:id="rId18"/>
    <p:sldLayoutId id="2147483688" r:id="rId19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000" b="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572">
          <p15:clr>
            <a:srgbClr val="F26B43"/>
          </p15:clr>
        </p15:guide>
        <p15:guide id="2" pos="574">
          <p15:clr>
            <a:srgbClr val="F26B43"/>
          </p15:clr>
        </p15:guide>
        <p15:guide id="3" pos="7106">
          <p15:clr>
            <a:srgbClr val="F26B43"/>
          </p15:clr>
        </p15:guide>
        <p15:guide id="4" orient="horz" pos="3748">
          <p15:clr>
            <a:srgbClr val="F26B43"/>
          </p15:clr>
        </p15:guide>
        <p15:guide id="5" pos="4407">
          <p15:clr>
            <a:srgbClr val="F26B43"/>
          </p15:clr>
        </p15:guide>
        <p15:guide id="6" pos="3273">
          <p15:clr>
            <a:srgbClr val="F26B43"/>
          </p15:clr>
        </p15:guide>
        <p15:guide id="7" pos="3840">
          <p15:clr>
            <a:srgbClr val="F26B43"/>
          </p15:clr>
        </p15:guide>
        <p15:guide id="8" orient="horz" pos="2160">
          <p15:clr>
            <a:srgbClr val="F26B43"/>
          </p15:clr>
        </p15:guide>
        <p15:guide id="9" pos="302">
          <p15:clr>
            <a:srgbClr val="F26B43"/>
          </p15:clr>
        </p15:guide>
        <p15:guide id="10" pos="737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E70722D-0BC0-4487-812D-1E4E0DEC112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en-US" dirty="0"/>
              <a:t>12</a:t>
            </a:r>
            <a:r>
              <a:rPr lang="en-US" baseline="30000" dirty="0"/>
              <a:t>th</a:t>
            </a:r>
            <a:r>
              <a:rPr lang="en-US" dirty="0"/>
              <a:t> June</a:t>
            </a:r>
            <a:endParaRPr lang="ru-RU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7D65CF0B-BB68-4A49-91EE-96E78E8CAD6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US" dirty="0"/>
              <a:t>2023</a:t>
            </a:r>
            <a:endParaRPr lang="ru-R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5857963-8D3D-4F24-B535-54652EE095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Maps ‘n Bags</a:t>
            </a:r>
            <a:endParaRPr lang="ru-R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23514F-9C9F-4868-A7D9-66CAA07E61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Prepared By:1805091, 92 and 93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42316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2B381BA-F1D7-483F-B759-9C3451355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12BBAB-4628-42F5-BF78-BE0E5947513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Embarking on picturesque adventures.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721AB4-1CF0-4825-926E-5207D64C264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BA4F671-D586-49FB-B0C1-E7E9ADFE08D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3118D49-CA48-4C57-A37C-31BAA753812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E14719-D011-4E0B-9362-CD19FF22FEB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279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DADF0-23DD-491B-8755-2E19692F9B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3E7209B-EA97-4E46-B935-409525612C9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E3D7C1-6919-4785-9AEE-1F6673CA07C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A006E-2552-45AA-81E6-9D6D26A503C2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r>
              <a:rPr lang="en-US" dirty="0"/>
              <a:t>Escape the ordinary, find yourself, and embrace unforgettable adventures.</a:t>
            </a:r>
          </a:p>
        </p:txBody>
      </p:sp>
    </p:spTree>
    <p:extLst>
      <p:ext uri="{BB962C8B-B14F-4D97-AF65-F5344CB8AC3E}">
        <p14:creationId xmlns:p14="http://schemas.microsoft.com/office/powerpoint/2010/main" val="434389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9A8D28-D968-408D-AA5E-1B16F071D7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4AC28-9C3E-4734-B2BB-5EC5F60F555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Discover your dream destinations with just a click.</a:t>
            </a:r>
          </a:p>
          <a:p>
            <a:r>
              <a:rPr lang="en-US" sz="2000" dirty="0"/>
              <a:t>Experience the future of travel planning with AI-powered guidance.</a:t>
            </a:r>
          </a:p>
          <a:p>
            <a:r>
              <a:rPr lang="en-US" sz="2000" dirty="0"/>
              <a:t>Unlock a world of travel possibilities and create unforgettable memories.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626BF0-5F0E-4D61-B97D-E6ED486CD89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5236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674264-BCEC-4B65-BCCB-84112D3EC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670" y="1003435"/>
            <a:ext cx="4580284" cy="2016602"/>
          </a:xfrm>
        </p:spPr>
        <p:txBody>
          <a:bodyPr>
            <a:normAutofit fontScale="90000"/>
          </a:bodyPr>
          <a:lstStyle/>
          <a:p>
            <a:r>
              <a:rPr lang="en-US" dirty="0"/>
              <a:t>What went wrong in the previous Design?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2D267-7BE2-4596-B469-BB4DC32CC0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What is the source of the Data?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to get those Data?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/>
              <a:t>How to process (i.e., categorization, labeling and querying) those data.</a:t>
            </a:r>
          </a:p>
        </p:txBody>
      </p:sp>
      <p:graphicFrame>
        <p:nvGraphicFramePr>
          <p:cNvPr id="9" name="Chart Placeholder 8" descr="Chart">
            <a:extLst>
              <a:ext uri="{FF2B5EF4-FFF2-40B4-BE49-F238E27FC236}">
                <a16:creationId xmlns:a16="http://schemas.microsoft.com/office/drawing/2014/main" id="{25AF9D8E-348F-4D20-A3D5-4634B274F97D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200195678"/>
              </p:ext>
            </p:extLst>
          </p:nvPr>
        </p:nvGraphicFramePr>
        <p:xfrm>
          <a:off x="5734050" y="1824990"/>
          <a:ext cx="5669280" cy="3474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FBF84-B41C-4FA8-BD4A-97F6C064C3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DBE06A-2C8A-44FA-9318-4BF6A8C3F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21779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021" y="364340"/>
            <a:ext cx="10117959" cy="2281355"/>
          </a:xfrm>
        </p:spPr>
        <p:txBody>
          <a:bodyPr anchor="ctr">
            <a:normAutofit/>
          </a:bodyPr>
          <a:lstStyle/>
          <a:p>
            <a:r>
              <a:rPr lang="en-US" dirty="0"/>
              <a:t>Modules: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4AC28-9C3E-4734-B2BB-5EC5F60F5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946" y="2878051"/>
            <a:ext cx="10117959" cy="1101898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Extract Information (i.e., Tourist Spot, Road, Hotels and Restaurants) from </a:t>
            </a:r>
            <a:r>
              <a:rPr lang="en-US" sz="2800" dirty="0" err="1"/>
              <a:t>OpenMap</a:t>
            </a:r>
            <a:r>
              <a:rPr lang="en-US" sz="2800" dirty="0"/>
              <a:t> API and store them in Database.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821279" y="6118484"/>
            <a:ext cx="549442" cy="365125"/>
          </a:xfrm>
        </p:spPr>
        <p:txBody>
          <a:bodyPr/>
          <a:lstStyle/>
          <a:p>
            <a:pPr lvl="0">
              <a:spcAft>
                <a:spcPts val="600"/>
              </a:spcAft>
            </a:pPr>
            <a:fld id="{D495E168-DA5E-4888-8D8A-92B118324C14}" type="slidenum">
              <a:rPr lang="en-US" noProof="0" smtClean="0"/>
              <a:pPr lvl="0">
                <a:spcAft>
                  <a:spcPts val="600"/>
                </a:spcAft>
              </a:pPr>
              <a:t>5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54278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021" y="364340"/>
            <a:ext cx="10117959" cy="2281355"/>
          </a:xfrm>
        </p:spPr>
        <p:txBody>
          <a:bodyPr anchor="ctr">
            <a:normAutofit/>
          </a:bodyPr>
          <a:lstStyle/>
          <a:p>
            <a:r>
              <a:rPr lang="en-US" dirty="0"/>
              <a:t>Modules: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4AC28-9C3E-4734-B2BB-5EC5F60F5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946" y="2878051"/>
            <a:ext cx="10117959" cy="1101898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Tagging Tourist spot using NLP and Web Scrapping.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821279" y="6118484"/>
            <a:ext cx="549442" cy="365125"/>
          </a:xfrm>
        </p:spPr>
        <p:txBody>
          <a:bodyPr/>
          <a:lstStyle/>
          <a:p>
            <a:pPr lvl="0">
              <a:spcAft>
                <a:spcPts val="600"/>
              </a:spcAft>
            </a:pPr>
            <a:fld id="{D495E168-DA5E-4888-8D8A-92B118324C14}" type="slidenum">
              <a:rPr lang="en-US" noProof="0" smtClean="0"/>
              <a:pPr lvl="0">
                <a:spcAft>
                  <a:spcPts val="600"/>
                </a:spcAft>
              </a:pPr>
              <a:t>6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12665150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021" y="364340"/>
            <a:ext cx="10117959" cy="2281355"/>
          </a:xfrm>
        </p:spPr>
        <p:txBody>
          <a:bodyPr anchor="ctr">
            <a:normAutofit/>
          </a:bodyPr>
          <a:lstStyle/>
          <a:p>
            <a:r>
              <a:rPr lang="en-US" dirty="0"/>
              <a:t>Modules: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4AC28-9C3E-4734-B2BB-5EC5F60F5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946" y="2878051"/>
            <a:ext cx="10117959" cy="1101898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Create Automated and Personalized Plan Based on your Preference and Constraints.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821279" y="6118484"/>
            <a:ext cx="549442" cy="365125"/>
          </a:xfrm>
        </p:spPr>
        <p:txBody>
          <a:bodyPr/>
          <a:lstStyle/>
          <a:p>
            <a:pPr lvl="0">
              <a:spcAft>
                <a:spcPts val="600"/>
              </a:spcAft>
            </a:pPr>
            <a:fld id="{D495E168-DA5E-4888-8D8A-92B118324C14}" type="slidenum">
              <a:rPr lang="en-US" noProof="0" smtClean="0"/>
              <a:pPr lvl="0">
                <a:spcAft>
                  <a:spcPts val="600"/>
                </a:spcAft>
              </a:pPr>
              <a:t>7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687553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3D545-C417-48EA-9543-078BF8EB6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021" y="364340"/>
            <a:ext cx="10117959" cy="2281355"/>
          </a:xfrm>
        </p:spPr>
        <p:txBody>
          <a:bodyPr anchor="ctr">
            <a:normAutofit/>
          </a:bodyPr>
          <a:lstStyle/>
          <a:p>
            <a:r>
              <a:rPr lang="en-US" dirty="0"/>
              <a:t>Modules: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54AC28-9C3E-4734-B2BB-5EC5F60F55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946" y="2878051"/>
            <a:ext cx="10117959" cy="1101898"/>
          </a:xfrm>
        </p:spPr>
        <p:txBody>
          <a:bodyPr>
            <a:normAutofit/>
          </a:bodyPr>
          <a:lstStyle/>
          <a:p>
            <a:pPr algn="l"/>
            <a:r>
              <a:rPr lang="en-US" sz="2800" dirty="0"/>
              <a:t>Blogs and Sharing</a:t>
            </a:r>
          </a:p>
        </p:txBody>
      </p:sp>
      <p:sp>
        <p:nvSpPr>
          <p:cNvPr id="3" name="Slide Number Placeholder 2" hidden="1">
            <a:extLst>
              <a:ext uri="{FF2B5EF4-FFF2-40B4-BE49-F238E27FC236}">
                <a16:creationId xmlns:a16="http://schemas.microsoft.com/office/drawing/2014/main" id="{4D492004-FF5A-486F-BD35-52AACB74C659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5821279" y="6118484"/>
            <a:ext cx="549442" cy="365125"/>
          </a:xfrm>
        </p:spPr>
        <p:txBody>
          <a:bodyPr/>
          <a:lstStyle/>
          <a:p>
            <a:pPr lvl="0">
              <a:spcAft>
                <a:spcPts val="600"/>
              </a:spcAft>
            </a:pPr>
            <a:fld id="{D495E168-DA5E-4888-8D8A-92B118324C14}" type="slidenum">
              <a:rPr lang="en-US" noProof="0" smtClean="0"/>
              <a:pPr lvl="0">
                <a:spcAft>
                  <a:spcPts val="600"/>
                </a:spcAft>
              </a:pPr>
              <a:t>8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9284058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F674264-BCEC-4B65-BCCB-84112D3EC3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670" y="1003435"/>
            <a:ext cx="4580284" cy="2016602"/>
          </a:xfrm>
        </p:spPr>
        <p:txBody>
          <a:bodyPr>
            <a:normAutofit/>
          </a:bodyPr>
          <a:lstStyle/>
          <a:p>
            <a:r>
              <a:rPr lang="en-US" dirty="0"/>
              <a:t>Technology: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2D267-7BE2-4596-B469-BB4DC32CC0D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9" name="Chart Placeholder 8" descr="Chart">
            <a:extLst>
              <a:ext uri="{FF2B5EF4-FFF2-40B4-BE49-F238E27FC236}">
                <a16:creationId xmlns:a16="http://schemas.microsoft.com/office/drawing/2014/main" id="{25AF9D8E-348F-4D20-A3D5-4634B274F97D}"/>
              </a:ext>
            </a:extLst>
          </p:cNvPr>
          <p:cNvGraphicFramePr>
            <a:graphicFrameLocks noGrp="1"/>
          </p:cNvGraphicFramePr>
          <p:nvPr>
            <p:ph type="chart" sz="quarter" idx="32"/>
            <p:extLst>
              <p:ext uri="{D42A27DB-BD31-4B8C-83A1-F6EECF244321}">
                <p14:modId xmlns:p14="http://schemas.microsoft.com/office/powerpoint/2010/main" val="2851810156"/>
              </p:ext>
            </p:extLst>
          </p:nvPr>
        </p:nvGraphicFramePr>
        <p:xfrm>
          <a:off x="5734050" y="1824990"/>
          <a:ext cx="5669280" cy="3474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FBF84-B41C-4FA8-BD4A-97F6C064C36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1DBE06A-2C8A-44FA-9318-4BF6A8C3FFB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95E168-DA5E-4888-8D8A-92B118324C14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5114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64AC00"/>
      </a:dk2>
      <a:lt2>
        <a:srgbClr val="CBFF00"/>
      </a:lt2>
      <a:accent1>
        <a:srgbClr val="002E62"/>
      </a:accent1>
      <a:accent2>
        <a:srgbClr val="004CB9"/>
      </a:accent2>
      <a:accent3>
        <a:srgbClr val="005500"/>
      </a:accent3>
      <a:accent4>
        <a:srgbClr val="16B3DC"/>
      </a:accent4>
      <a:accent5>
        <a:srgbClr val="F9DC5C"/>
      </a:accent5>
      <a:accent6>
        <a:srgbClr val="EF626C"/>
      </a:accent6>
      <a:hlink>
        <a:srgbClr val="FFFFFF"/>
      </a:hlink>
      <a:folHlink>
        <a:srgbClr val="FFFFFF"/>
      </a:folHlink>
    </a:clrScheme>
    <a:fontScheme name="Custom 21">
      <a:majorFont>
        <a:latin typeface="Gill Sans MT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2"/>
        </a:solidFill>
        <a:ln w="12700" cap="flat">
          <a:noFill/>
          <a:prstDash val="solid"/>
          <a:miter/>
        </a:ln>
      </a:spPr>
      <a:bodyPr rtlCol="0" anchor="ctr"/>
      <a:lstStyle>
        <a:defPPr algn="l">
          <a:defRPr dirty="0"/>
        </a:defPPr>
      </a:lstStyle>
    </a:spDef>
  </a:objectDefaults>
  <a:extraClrSchemeLst/>
  <a:extLst>
    <a:ext uri="{05A4C25C-085E-4340-85A3-A5531E510DB2}">
      <thm15:themeFamily xmlns:thm15="http://schemas.microsoft.com/office/thememl/2012/main" name="TF22977542_Outdoors presentation_RVA_v4.potx" id="{6CD96AFB-7D75-48FF-A856-C8B82BF3C12B}" vid="{1E6ACFD4-3AE6-4944-B76B-DA44E915EC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0F60B100-7079-4DE7-AF7C-20BFB1D62C4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935B1F0-3442-4957-9701-25816EFDB64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26A71AF-4CF2-4B95-BFB6-5C27500258C6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56</TotalTime>
  <Words>173</Words>
  <Application>Microsoft Office PowerPoint</Application>
  <PresentationFormat>Widescreen</PresentationFormat>
  <Paragraphs>33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Franklin Gothic Book</vt:lpstr>
      <vt:lpstr>Gill Sans MT</vt:lpstr>
      <vt:lpstr>Office Theme</vt:lpstr>
      <vt:lpstr>Maps ‘n Bags</vt:lpstr>
      <vt:lpstr>Motivation</vt:lpstr>
      <vt:lpstr>Motivation</vt:lpstr>
      <vt:lpstr>What went wrong in the previous Design?</vt:lpstr>
      <vt:lpstr>Modules:</vt:lpstr>
      <vt:lpstr>Modules:</vt:lpstr>
      <vt:lpstr>Modules:</vt:lpstr>
      <vt:lpstr>Modules:</vt:lpstr>
      <vt:lpstr>Technology: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Maps ‘n Bags</dc:title>
  <dc:creator>1805091 - Sk  Ruhul Azgor</dc:creator>
  <cp:lastModifiedBy>1805091 - Sk  Ruhul Azgor</cp:lastModifiedBy>
  <cp:revision>1</cp:revision>
  <dcterms:created xsi:type="dcterms:W3CDTF">2023-06-11T19:04:16Z</dcterms:created>
  <dcterms:modified xsi:type="dcterms:W3CDTF">2023-06-11T20:00:37Z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